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9" r:id="rId3"/>
    <p:sldId id="257" r:id="rId4"/>
    <p:sldId id="275" r:id="rId5"/>
    <p:sldId id="258" r:id="rId6"/>
    <p:sldId id="260" r:id="rId7"/>
    <p:sldId id="261" r:id="rId8"/>
    <p:sldId id="274" r:id="rId9"/>
    <p:sldId id="262" r:id="rId10"/>
    <p:sldId id="264" r:id="rId11"/>
    <p:sldId id="263" r:id="rId12"/>
    <p:sldId id="272" r:id="rId13"/>
    <p:sldId id="265" r:id="rId14"/>
    <p:sldId id="273" r:id="rId15"/>
    <p:sldId id="266" r:id="rId16"/>
    <p:sldId id="267" r:id="rId17"/>
    <p:sldId id="268" r:id="rId18"/>
    <p:sldId id="269" r:id="rId19"/>
    <p:sldId id="270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8D977B2-BF7F-4E2F-91AE-45AC3AEF10CF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DFC61FD-E946-4124-8E39-127A6CD771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33400"/>
            <a:ext cx="6777318" cy="1371600"/>
          </a:xfrm>
        </p:spPr>
        <p:txBody>
          <a:bodyPr/>
          <a:lstStyle/>
          <a:p>
            <a:r>
              <a:rPr lang="en-US" sz="6600" b="1" i="1" dirty="0" smtClean="0">
                <a:solidFill>
                  <a:srgbClr val="FF0000"/>
                </a:solidFill>
              </a:rPr>
              <a:t>Viet </a:t>
            </a:r>
            <a:r>
              <a:rPr lang="en-US" sz="6600" b="1" i="1" dirty="0" err="1" smtClean="0">
                <a:solidFill>
                  <a:srgbClr val="FF0000"/>
                </a:solidFill>
              </a:rPr>
              <a:t>Duc</a:t>
            </a:r>
            <a:r>
              <a:rPr lang="en-US" sz="6600" b="1" i="1" dirty="0" smtClean="0">
                <a:solidFill>
                  <a:srgbClr val="FF0000"/>
                </a:solidFill>
              </a:rPr>
              <a:t> und </a:t>
            </a:r>
            <a:r>
              <a:rPr lang="en-US" sz="6600" b="1" i="1" dirty="0" err="1" smtClean="0">
                <a:solidFill>
                  <a:srgbClr val="FF0000"/>
                </a:solidFill>
              </a:rPr>
              <a:t>ich</a:t>
            </a:r>
            <a:endParaRPr lang="en-US" sz="6600" b="1" i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80772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29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07206"/>
            <a:ext cx="8610600" cy="593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83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620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65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286000"/>
            <a:ext cx="7908663" cy="2895600"/>
          </a:xfrm>
        </p:spPr>
        <p:txBody>
          <a:bodyPr/>
          <a:lstStyle/>
          <a:p>
            <a:r>
              <a:rPr lang="en-US" sz="7200" dirty="0" smtClean="0"/>
              <a:t>Was </a:t>
            </a:r>
            <a:r>
              <a:rPr lang="en-US" sz="7200" dirty="0" err="1" smtClean="0"/>
              <a:t>sind</a:t>
            </a:r>
            <a:r>
              <a:rPr lang="en-US" sz="7200" dirty="0"/>
              <a:t> </a:t>
            </a:r>
            <a:r>
              <a:rPr lang="en-US" sz="7200" dirty="0" err="1"/>
              <a:t>meine</a:t>
            </a:r>
            <a:r>
              <a:rPr lang="en-US" sz="7200" dirty="0"/>
              <a:t> </a:t>
            </a:r>
            <a:r>
              <a:rPr lang="en-US" sz="7200" dirty="0" err="1" smtClean="0"/>
              <a:t>Lieblingsfächer</a:t>
            </a:r>
            <a:r>
              <a:rPr lang="en-US" sz="7200" dirty="0" smtClean="0"/>
              <a:t>?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2481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533400"/>
            <a:ext cx="8001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3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56263" cy="2362200"/>
          </a:xfrm>
        </p:spPr>
        <p:txBody>
          <a:bodyPr/>
          <a:lstStyle/>
          <a:p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 die </a:t>
            </a:r>
            <a:r>
              <a:rPr lang="en-US" dirty="0" err="1" smtClean="0"/>
              <a:t>Enrichtungen</a:t>
            </a:r>
            <a:r>
              <a:rPr lang="en-US" dirty="0" smtClean="0"/>
              <a:t> an der Viet </a:t>
            </a:r>
            <a:r>
              <a:rPr lang="en-US" dirty="0" err="1" smtClean="0"/>
              <a:t>Duc</a:t>
            </a:r>
            <a:r>
              <a:rPr lang="en-US" dirty="0" smtClean="0"/>
              <a:t> </a:t>
            </a:r>
            <a:r>
              <a:rPr lang="en-US" dirty="0" err="1" smtClean="0"/>
              <a:t>Schule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00"/>
                </a:solidFill>
              </a:rPr>
              <a:t>Klimaanlage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68580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939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Ventilatoren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24025"/>
            <a:ext cx="78486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239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Tische&amp;Stühle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7848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063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err="1" smtClean="0">
                <a:solidFill>
                  <a:schemeClr val="accent3">
                    <a:lumMod val="50000"/>
                  </a:schemeClr>
                </a:solidFill>
              </a:rPr>
              <a:t>Tafeln</a:t>
            </a:r>
            <a:endParaRPr lang="en-US" sz="8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001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95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>
                <a:solidFill>
                  <a:schemeClr val="accent5">
                    <a:lumMod val="75000"/>
                  </a:schemeClr>
                </a:solidFill>
              </a:rPr>
              <a:t>Beamer</a:t>
            </a:r>
            <a:endParaRPr lang="en-US" sz="7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229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6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8490" y="457200"/>
            <a:ext cx="7756263" cy="4114800"/>
          </a:xfrm>
        </p:spPr>
        <p:txBody>
          <a:bodyPr/>
          <a:lstStyle/>
          <a:p>
            <a:r>
              <a:rPr lang="en-US" sz="8000" dirty="0" err="1" smtClean="0"/>
              <a:t>Warum</a:t>
            </a:r>
            <a:r>
              <a:rPr lang="en-US" sz="8000" dirty="0"/>
              <a:t> </a:t>
            </a:r>
            <a:r>
              <a:rPr lang="en-US" sz="8000" dirty="0" err="1" smtClean="0"/>
              <a:t>wähle</a:t>
            </a:r>
            <a:r>
              <a:rPr lang="en-US" sz="8000" dirty="0" smtClean="0"/>
              <a:t> </a:t>
            </a:r>
            <a:r>
              <a:rPr lang="en-US" sz="8000" dirty="0" err="1" smtClean="0"/>
              <a:t>ich</a:t>
            </a:r>
            <a:r>
              <a:rPr lang="en-US" sz="8000" dirty="0" smtClean="0"/>
              <a:t> </a:t>
            </a:r>
            <a:r>
              <a:rPr lang="en-US" sz="8000" dirty="0" err="1" smtClean="0"/>
              <a:t>Thema</a:t>
            </a:r>
            <a:r>
              <a:rPr lang="en-US" sz="8000" dirty="0"/>
              <a:t> </a:t>
            </a:r>
            <a:r>
              <a:rPr lang="en-US" sz="8000" dirty="0" smtClean="0"/>
              <a:t>,,Viet </a:t>
            </a:r>
            <a:r>
              <a:rPr lang="en-US" sz="8000" dirty="0" err="1" smtClean="0"/>
              <a:t>Duc</a:t>
            </a:r>
            <a:r>
              <a:rPr lang="en-US" sz="8000" dirty="0" smtClean="0"/>
              <a:t> und </a:t>
            </a:r>
            <a:r>
              <a:rPr lang="en-US" sz="8000" dirty="0" err="1" smtClean="0"/>
              <a:t>ich</a:t>
            </a:r>
            <a:r>
              <a:rPr lang="en-US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635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2286000"/>
            <a:ext cx="7756263" cy="3200400"/>
          </a:xfrm>
        </p:spPr>
        <p:txBody>
          <a:bodyPr/>
          <a:lstStyle/>
          <a:p>
            <a:r>
              <a:rPr lang="en-US" dirty="0" err="1" smtClean="0"/>
              <a:t>Wie</a:t>
            </a:r>
            <a:r>
              <a:rPr lang="en-US" dirty="0" smtClean="0"/>
              <a:t>  </a:t>
            </a:r>
            <a:r>
              <a:rPr lang="en-US" dirty="0" err="1" smtClean="0"/>
              <a:t>sind</a:t>
            </a:r>
            <a:r>
              <a:rPr lang="en-US" dirty="0" smtClean="0"/>
              <a:t> die </a:t>
            </a:r>
            <a:r>
              <a:rPr lang="en-US" dirty="0" err="1" smtClean="0"/>
              <a:t>Arbeitsgruppen</a:t>
            </a:r>
            <a:r>
              <a:rPr lang="en-US" dirty="0" smtClean="0"/>
              <a:t> an der Viet </a:t>
            </a:r>
            <a:r>
              <a:rPr lang="en-US" dirty="0" err="1" smtClean="0"/>
              <a:t>Duc</a:t>
            </a:r>
            <a:r>
              <a:rPr lang="en-US" dirty="0" smtClean="0"/>
              <a:t> </a:t>
            </a:r>
            <a:r>
              <a:rPr lang="en-US" dirty="0" err="1" smtClean="0"/>
              <a:t>Schule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21959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600"/>
            <a:ext cx="7620000" cy="576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6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80772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32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5763"/>
            <a:ext cx="82296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70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5763"/>
            <a:ext cx="800100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2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der Pause</a:t>
            </a:r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1676400"/>
            <a:ext cx="68580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73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362200"/>
            <a:ext cx="7756263" cy="3429000"/>
          </a:xfrm>
        </p:spPr>
        <p:txBody>
          <a:bodyPr/>
          <a:lstStyle/>
          <a:p>
            <a:r>
              <a:rPr lang="en-US" sz="6000" dirty="0" err="1" smtClean="0"/>
              <a:t>Wie</a:t>
            </a:r>
            <a:r>
              <a:rPr lang="en-US" sz="6000" dirty="0" smtClean="0"/>
              <a:t> </a:t>
            </a:r>
            <a:r>
              <a:rPr lang="en-US" sz="6000" dirty="0" err="1" smtClean="0"/>
              <a:t>sind</a:t>
            </a:r>
            <a:r>
              <a:rPr lang="en-US" sz="6000" dirty="0" smtClean="0"/>
              <a:t> die </a:t>
            </a:r>
            <a:r>
              <a:rPr lang="en-US" sz="6000" dirty="0" err="1" smtClean="0"/>
              <a:t>Uniformen</a:t>
            </a:r>
            <a:r>
              <a:rPr lang="en-US" sz="6000" dirty="0" smtClean="0"/>
              <a:t> an der Viet </a:t>
            </a:r>
            <a:r>
              <a:rPr lang="en-US" sz="6000" dirty="0" err="1" smtClean="0"/>
              <a:t>Duc</a:t>
            </a:r>
            <a:r>
              <a:rPr lang="en-US" sz="6000" dirty="0" smtClean="0"/>
              <a:t> </a:t>
            </a:r>
            <a:r>
              <a:rPr lang="en-US" sz="6000" dirty="0" err="1" smtClean="0"/>
              <a:t>Schule</a:t>
            </a:r>
            <a:r>
              <a:rPr lang="en-US" sz="6000" dirty="0" smtClean="0"/>
              <a:t>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5182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366713"/>
            <a:ext cx="525303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200400"/>
            <a:ext cx="5334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09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6705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0"/>
            <a:ext cx="66294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533400"/>
            <a:ext cx="3086100" cy="328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00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2411"/>
            <a:ext cx="5715000" cy="610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562223"/>
            <a:ext cx="5715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19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7029450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56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9600"/>
            <a:ext cx="7696200" cy="541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83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-533400"/>
            <a:ext cx="38481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399"/>
            <a:ext cx="4186237" cy="48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3500437"/>
            <a:ext cx="6781800" cy="348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437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2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83820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31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0"/>
            <a:ext cx="7848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8305800" cy="548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59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80772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2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5373444"/>
          </a:xfrm>
        </p:spPr>
        <p:txBody>
          <a:bodyPr/>
          <a:lstStyle/>
          <a:p>
            <a:r>
              <a:rPr lang="en-US" sz="6600" dirty="0" err="1" smtClean="0"/>
              <a:t>Wie</a:t>
            </a:r>
            <a:r>
              <a:rPr lang="en-US" sz="6600" dirty="0" smtClean="0"/>
              <a:t> </a:t>
            </a:r>
            <a:r>
              <a:rPr lang="en-US" sz="6600" dirty="0" err="1" smtClean="0"/>
              <a:t>sind</a:t>
            </a:r>
            <a:r>
              <a:rPr lang="en-US" sz="6600" dirty="0" smtClean="0"/>
              <a:t> die Lehrer der </a:t>
            </a:r>
            <a:r>
              <a:rPr lang="en-US" sz="6600" dirty="0" err="1" smtClean="0"/>
              <a:t>Schule</a:t>
            </a:r>
            <a:r>
              <a:rPr lang="en-US" sz="6600" dirty="0" smtClean="0"/>
              <a:t>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4697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80772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59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283</TotalTime>
  <Words>65</Words>
  <Application>Microsoft Office PowerPoint</Application>
  <PresentationFormat>On-screen Show (4:3)</PresentationFormat>
  <Paragraphs>14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Hardcover</vt:lpstr>
      <vt:lpstr>Viet Duc und ich</vt:lpstr>
      <vt:lpstr>Warum wähle ich Thema ,,Viet Duc und ich?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Wie sind die Lehrer der Schule?</vt:lpstr>
      <vt:lpstr>PowerPoint Presentation</vt:lpstr>
      <vt:lpstr>PowerPoint Presentation</vt:lpstr>
      <vt:lpstr>PowerPoint Presentation</vt:lpstr>
      <vt:lpstr>Was sind meine Lieblingsfächer? </vt:lpstr>
      <vt:lpstr>PowerPoint Presentation</vt:lpstr>
      <vt:lpstr>Wie sind die Enrichtungen an der Viet Duc Schule?</vt:lpstr>
      <vt:lpstr>Klimaanlage</vt:lpstr>
      <vt:lpstr>Ventilatoren</vt:lpstr>
      <vt:lpstr>Tische&amp;Stühle</vt:lpstr>
      <vt:lpstr>Tafeln</vt:lpstr>
      <vt:lpstr>Beamer</vt:lpstr>
      <vt:lpstr>Wie  sind die Arbeitsgruppen an der Viet Duc Schule?</vt:lpstr>
      <vt:lpstr>PowerPoint Presentation</vt:lpstr>
      <vt:lpstr>PowerPoint Presentation</vt:lpstr>
      <vt:lpstr>PowerPoint Presentation</vt:lpstr>
      <vt:lpstr>PowerPoint Presentation</vt:lpstr>
      <vt:lpstr>In der Pause</vt:lpstr>
      <vt:lpstr>Wie sind die Uniformen an der Viet Duc Schule?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Viet Duc und ich</dc:title>
  <dc:creator>AHIEULINH</dc:creator>
  <cp:lastModifiedBy>AHIEULINH</cp:lastModifiedBy>
  <cp:revision>24</cp:revision>
  <dcterms:created xsi:type="dcterms:W3CDTF">2017-11-29T13:11:27Z</dcterms:created>
  <dcterms:modified xsi:type="dcterms:W3CDTF">2017-11-29T17:54:39Z</dcterms:modified>
</cp:coreProperties>
</file>